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9296400" cy="14782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292E-7790-4628-9A7B-CD5D3E2BC815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4F18-E2E5-4EB2-8348-C44867B2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292E-7790-4628-9A7B-CD5D3E2BC815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4F18-E2E5-4EB2-8348-C44867B2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1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292E-7790-4628-9A7B-CD5D3E2BC815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4F18-E2E5-4EB2-8348-C44867B2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7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292E-7790-4628-9A7B-CD5D3E2BC815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4F18-E2E5-4EB2-8348-C44867B2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4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292E-7790-4628-9A7B-CD5D3E2BC815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4F18-E2E5-4EB2-8348-C44867B2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2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292E-7790-4628-9A7B-CD5D3E2BC815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4F18-E2E5-4EB2-8348-C44867B2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7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292E-7790-4628-9A7B-CD5D3E2BC815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4F18-E2E5-4EB2-8348-C44867B2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6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292E-7790-4628-9A7B-CD5D3E2BC815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4F18-E2E5-4EB2-8348-C44867B2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5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292E-7790-4628-9A7B-CD5D3E2BC815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4F18-E2E5-4EB2-8348-C44867B2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3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292E-7790-4628-9A7B-CD5D3E2BC815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4F18-E2E5-4EB2-8348-C44867B2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292E-7790-4628-9A7B-CD5D3E2BC815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4F18-E2E5-4EB2-8348-C44867B2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3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F292E-7790-4628-9A7B-CD5D3E2BC815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E4F18-E2E5-4EB2-8348-C44867B2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9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77" y="139223"/>
            <a:ext cx="2867023" cy="28670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94970" y="449711"/>
            <a:ext cx="76920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Little Miss Friendly …</a:t>
            </a:r>
          </a:p>
          <a:p>
            <a:r>
              <a:rPr lang="en-US" sz="5400" dirty="0" smtClean="0"/>
              <a:t>Wants Everyone to be Safe 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236626" y="3072348"/>
            <a:ext cx="119553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4000" dirty="0" smtClean="0"/>
              <a:t>Keep Greater Than Six Feet Distance Whenever Possible</a:t>
            </a:r>
            <a:br>
              <a:rPr lang="en-US" sz="4000" dirty="0" smtClean="0"/>
            </a:br>
            <a:endParaRPr lang="en-US" sz="4000" dirty="0" smtClean="0"/>
          </a:p>
          <a:p>
            <a:pPr marL="285750" indent="-285750">
              <a:buFontTx/>
              <a:buChar char="-"/>
            </a:pPr>
            <a:r>
              <a:rPr lang="en-US" sz="4000" dirty="0" smtClean="0"/>
              <a:t>Wash &amp;/Or Sanitize Your Hands Regularly</a:t>
            </a:r>
            <a:br>
              <a:rPr lang="en-US" sz="4000" dirty="0" smtClean="0"/>
            </a:br>
            <a:endParaRPr lang="en-US" sz="4000" dirty="0" smtClean="0"/>
          </a:p>
          <a:p>
            <a:pPr marL="285750" indent="-285750">
              <a:buFontTx/>
              <a:buChar char="-"/>
            </a:pPr>
            <a:r>
              <a:rPr lang="en-US" sz="4000" dirty="0" smtClean="0"/>
              <a:t>Mask Use </a:t>
            </a:r>
            <a:r>
              <a:rPr lang="en-US" sz="4000" smtClean="0"/>
              <a:t>Strongly Recommended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95570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Connie Riker</dc:creator>
  <cp:lastModifiedBy>Connie Riker</cp:lastModifiedBy>
  <cp:revision>5</cp:revision>
  <cp:lastPrinted>2021-08-16T06:14:27Z</cp:lastPrinted>
  <dcterms:created xsi:type="dcterms:W3CDTF">2021-08-16T04:29:50Z</dcterms:created>
  <dcterms:modified xsi:type="dcterms:W3CDTF">2021-08-17T00:48:49Z</dcterms:modified>
</cp:coreProperties>
</file>